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12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563614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түнде 3-8, күндіз 7-12 м/с. Ауа температурасы түнде  </a:t>
            </a:r>
            <a:r>
              <a:rPr lang="kk-KZ" altLang="ru-RU" sz="1200" dirty="0" smtClean="0">
                <a:latin typeface="Times New Roman" panose="02020603050405020304" pitchFamily="18" charset="0"/>
                <a:cs typeface="Times New Roman" panose="02020603050405020304" pitchFamily="18" charset="0"/>
              </a:rPr>
              <a:t> 9-11</a:t>
            </a:r>
            <a:r>
              <a:rPr lang="kk-KZ" altLang="ru-RU" sz="1200" dirty="0">
                <a:latin typeface="Times New Roman" panose="02020603050405020304" pitchFamily="18" charset="0"/>
                <a:cs typeface="Times New Roman" panose="02020603050405020304" pitchFamily="18" charset="0"/>
              </a:rPr>
              <a:t>, күндіз 24-26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18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18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9089"/>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97030" y="2278092"/>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17 мамыр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17 мамыр күндіз, 18 мамыр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25673</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5202</cp:revision>
  <cp:lastPrinted>2021-07-01T03:56:27Z</cp:lastPrinted>
  <dcterms:created xsi:type="dcterms:W3CDTF">2018-03-27T06:03:00Z</dcterms:created>
  <dcterms:modified xsi:type="dcterms:W3CDTF">2026-05-16T08:10:24Z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